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5" r:id="rId3"/>
    <p:sldId id="266" r:id="rId4"/>
    <p:sldId id="256" r:id="rId5"/>
    <p:sldId id="263" r:id="rId6"/>
    <p:sldId id="259" r:id="rId7"/>
    <p:sldId id="258" r:id="rId8"/>
    <p:sldId id="260" r:id="rId9"/>
    <p:sldId id="257" r:id="rId10"/>
    <p:sldId id="26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Usuário do Microsoft Office" initials="Office [7]" lastIdx="0" clrIdx="6">
    <p:extLst/>
  </p:cmAuthor>
  <p:cmAuthor id="1" name="Usuário do Microsoft Office" initials="Office" lastIdx="1" clrIdx="0">
    <p:extLst/>
  </p:cmAuthor>
  <p:cmAuthor id="8" name="Usuário do Microsoft Office" initials="Office [8]" lastIdx="0" clrIdx="7">
    <p:extLst/>
  </p:cmAuthor>
  <p:cmAuthor id="2" name="Usuário do Microsoft Office" initials="Office [2]" lastIdx="1" clrIdx="1">
    <p:extLst/>
  </p:cmAuthor>
  <p:cmAuthor id="3" name="Usuário do Microsoft Office" initials="Office [3]" lastIdx="0" clrIdx="2">
    <p:extLst/>
  </p:cmAuthor>
  <p:cmAuthor id="4" name="Usuário do Microsoft Office" initials="Office [4]" lastIdx="0" clrIdx="3">
    <p:extLst/>
  </p:cmAuthor>
  <p:cmAuthor id="5" name="Usuário do Microsoft Office" initials="Office [5]" lastIdx="0" clrIdx="4">
    <p:extLst/>
  </p:cmAuthor>
  <p:cmAuthor id="6" name="Usuário do Microsoft Office" initials="Office [6]" lastIdx="0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62"/>
  </p:normalViewPr>
  <p:slideViewPr>
    <p:cSldViewPr snapToGrid="0" snapToObjects="1" showGuides="1">
      <p:cViewPr>
        <p:scale>
          <a:sx n="100" d="100"/>
          <a:sy n="100" d="100"/>
        </p:scale>
        <p:origin x="2824" y="1312"/>
      </p:cViewPr>
      <p:guideLst>
        <p:guide orient="horz" pos="2160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372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BEE48-D4EB-3141-BF96-F9C0191C148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8AFC8-DA0B-874A-97C6-0A653A1715B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Vermeer</a:t>
            </a:r>
            <a:r>
              <a:rPr lang="pt-BR" dirty="0" smtClean="0"/>
              <a:t> News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8AFC8-DA0B-874A-97C6-0A653A1715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8AFC8-DA0B-874A-97C6-0A653A1715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D779F-BC31-4445-8064-26F48D033B54}" type="datetimeFigureOut">
              <a:rPr lang="pt-BR" smtClean="0"/>
              <a:t>09/12/16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F3B8-5DBD-1145-9947-BFBACE12F6D0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9247174" y="0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247174" y="616350"/>
            <a:ext cx="1907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3 - Trocar para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News</a:t>
            </a:r>
            <a:endParaRPr lang="pt-BR" sz="11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239002" y="3808022"/>
            <a:ext cx="11063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4</a:t>
            </a:r>
            <a:r>
              <a:rPr lang="pt-BR" sz="1100" dirty="0" smtClean="0"/>
              <a:t> -  Inserir </a:t>
            </a:r>
            <a:r>
              <a:rPr lang="pt-BR" sz="1100" dirty="0" err="1" smtClean="0"/>
              <a:t>Insite</a:t>
            </a:r>
            <a:endParaRPr lang="pt-BR" sz="1100" dirty="0" smtClean="0"/>
          </a:p>
        </p:txBody>
      </p:sp>
      <p:sp>
        <p:nvSpPr>
          <p:cNvPr id="8" name="CaixaDeTexto 7"/>
          <p:cNvSpPr txBox="1"/>
          <p:nvPr/>
        </p:nvSpPr>
        <p:spPr>
          <a:xfrm>
            <a:off x="9247174" y="6011814"/>
            <a:ext cx="22862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6 – Diminuir drasticamente o rodapé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47174" y="341929"/>
            <a:ext cx="2060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diminuir a espessura da linha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247174" y="5159476"/>
            <a:ext cx="1968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5– Diminuir espessura da linha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0"/>
            <a:ext cx="2944826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 smtClean="0"/>
              <a:t>INTERFACE VERMEER BRASIL</a:t>
            </a:r>
            <a:endParaRPr lang="pt-BR" sz="800" b="1" dirty="0"/>
          </a:p>
          <a:p>
            <a:endParaRPr lang="pt-BR" sz="800" dirty="0" smtClean="0"/>
          </a:p>
          <a:p>
            <a:r>
              <a:rPr lang="pt-BR" sz="800" b="1" dirty="0" smtClean="0"/>
              <a:t>Menu:</a:t>
            </a:r>
            <a:endParaRPr lang="pt-BR" sz="800" dirty="0" smtClean="0"/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Logomarca </a:t>
            </a:r>
            <a:r>
              <a:rPr lang="pt-BR" sz="800" dirty="0" err="1" smtClean="0"/>
              <a:t>Vermeer</a:t>
            </a:r>
            <a:r>
              <a:rPr lang="pt-BR" sz="800" dirty="0" smtClean="0"/>
              <a:t> Brasil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Telefone 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Site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Campo de busca</a:t>
            </a:r>
            <a:endParaRPr lang="pt-BR" sz="800" b="1" dirty="0" smtClean="0"/>
          </a:p>
          <a:p>
            <a:r>
              <a:rPr lang="pt-BR" sz="800" b="1" dirty="0" smtClean="0"/>
              <a:t>Home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Quem somos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Impacto Global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Nossos clientes </a:t>
            </a:r>
          </a:p>
          <a:p>
            <a:pPr marL="228600" indent="-228600">
              <a:buFont typeface="Arial" charset="0"/>
              <a:buChar char="•"/>
            </a:pPr>
            <a:r>
              <a:rPr lang="pt-BR" sz="800" dirty="0" smtClean="0"/>
              <a:t>A Fabrica</a:t>
            </a:r>
          </a:p>
          <a:p>
            <a:r>
              <a:rPr lang="pt-BR" sz="800" b="1" dirty="0" smtClean="0"/>
              <a:t>Manejo de árvore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Picadores de Galhos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Destocadores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Minivateladeiras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Compostadores</a:t>
            </a:r>
            <a:endParaRPr lang="pt-BR" sz="800" dirty="0" smtClean="0"/>
          </a:p>
          <a:p>
            <a:r>
              <a:rPr lang="pt-BR" sz="800" b="1" dirty="0" smtClean="0"/>
              <a:t>Biomassa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Enleiradores</a:t>
            </a:r>
            <a:r>
              <a:rPr lang="pt-BR" sz="800" dirty="0" smtClean="0"/>
              <a:t> palha da cana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Trituradores </a:t>
            </a:r>
            <a:r>
              <a:rPr lang="pt-BR" sz="800" dirty="0" err="1" smtClean="0"/>
              <a:t>Horozontais</a:t>
            </a:r>
            <a:r>
              <a:rPr lang="pt-BR" sz="800" dirty="0" smtClean="0"/>
              <a:t> Elétricos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Picadores de Árvores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Triturador horizontal de árvores e resíduos 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Peneiras Rotativas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Triturador vertical de resíduos 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/>
              <a:t>Peneira Rotativa </a:t>
            </a:r>
            <a:endParaRPr lang="pt-BR" sz="800" dirty="0" smtClean="0"/>
          </a:p>
          <a:p>
            <a:r>
              <a:rPr lang="pt-BR" sz="800" dirty="0" smtClean="0"/>
              <a:t> </a:t>
            </a:r>
            <a:r>
              <a:rPr lang="pt-BR" sz="800" b="1" dirty="0" smtClean="0"/>
              <a:t>Infraestrutura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Minivaletaderias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Perfuratriz Direcional </a:t>
            </a:r>
            <a:r>
              <a:rPr lang="pt-BR" sz="800" dirty="0" err="1" smtClean="0"/>
              <a:t>Navigator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Tanque Misturador</a:t>
            </a:r>
          </a:p>
          <a:p>
            <a:r>
              <a:rPr lang="pt-BR" sz="800" dirty="0" smtClean="0"/>
              <a:t>Energia solar e Eólica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Instalador de estacas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Valetadeiras</a:t>
            </a:r>
            <a:endParaRPr lang="pt-BR" sz="800" dirty="0" smtClean="0"/>
          </a:p>
          <a:p>
            <a:r>
              <a:rPr lang="pt-BR" sz="800" b="1" dirty="0" smtClean="0"/>
              <a:t>Agricultura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Segadoras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Segadoras Condicionadoras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Tombadores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Enleiradores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Enfardadeiras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Plasticiador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Triturador de fardo</a:t>
            </a:r>
          </a:p>
          <a:p>
            <a:r>
              <a:rPr lang="pt-BR" sz="800" b="1" dirty="0" smtClean="0"/>
              <a:t>Escavação Especializada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Minerador de Superfície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Valetadeira</a:t>
            </a:r>
            <a:endParaRPr lang="pt-BR" sz="800" dirty="0"/>
          </a:p>
          <a:p>
            <a:r>
              <a:rPr lang="pt-BR" sz="800" b="1" dirty="0" smtClean="0"/>
              <a:t>Suporte ao produto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Treinamento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Peças Genuínas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Reforma de Equipamentos e componentes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Manutenção Preventiva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err="1" smtClean="0"/>
              <a:t>Insite</a:t>
            </a:r>
            <a:endParaRPr lang="pt-BR" sz="8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Contrato de Manutenção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Segurança</a:t>
            </a:r>
          </a:p>
          <a:p>
            <a:r>
              <a:rPr lang="pt-BR" sz="800" b="1" dirty="0" smtClean="0"/>
              <a:t>Display:</a:t>
            </a:r>
          </a:p>
          <a:p>
            <a:r>
              <a:rPr lang="pt-BR" sz="800" dirty="0" smtClean="0"/>
              <a:t>13. Imagem em alta todos os segmentos</a:t>
            </a:r>
          </a:p>
          <a:p>
            <a:r>
              <a:rPr lang="pt-BR" sz="800" dirty="0" smtClean="0"/>
              <a:t>14. </a:t>
            </a:r>
            <a:r>
              <a:rPr lang="pt-BR" sz="800" dirty="0" err="1" smtClean="0"/>
              <a:t>Vermeer</a:t>
            </a:r>
            <a:r>
              <a:rPr lang="pt-BR" sz="800" dirty="0" smtClean="0"/>
              <a:t> News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800" dirty="0" smtClean="0"/>
              <a:t>Noticias </a:t>
            </a:r>
            <a:r>
              <a:rPr lang="pt-BR" sz="800" dirty="0" err="1" smtClean="0"/>
              <a:t>diarias</a:t>
            </a:r>
            <a:r>
              <a:rPr lang="pt-BR" sz="800" dirty="0" smtClean="0"/>
              <a:t> e semanais</a:t>
            </a:r>
          </a:p>
          <a:p>
            <a:pPr marL="228600" indent="-228600">
              <a:buFont typeface="+mj-lt"/>
              <a:buAutoNum type="arabicPeriod"/>
            </a:pPr>
            <a:endParaRPr lang="pt-BR" sz="800" b="1" dirty="0"/>
          </a:p>
          <a:p>
            <a:r>
              <a:rPr lang="pt-BR" sz="800" b="1" dirty="0" smtClean="0"/>
              <a:t>	</a:t>
            </a:r>
            <a:endParaRPr lang="pt-BR" sz="800" dirty="0" smtClean="0"/>
          </a:p>
        </p:txBody>
      </p:sp>
      <p:cxnSp>
        <p:nvCxnSpPr>
          <p:cNvPr id="19" name="Conector Reto 18"/>
          <p:cNvCxnSpPr/>
          <p:nvPr/>
        </p:nvCxnSpPr>
        <p:spPr>
          <a:xfrm>
            <a:off x="7215271" y="189421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7415781" y="810744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7612494" y="535252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667849" y="5353309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7932669" y="7328520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7819734" y="6269287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1600" y="0"/>
            <a:ext cx="110109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Páginas pendentes para Layout: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b="1" dirty="0" smtClean="0"/>
              <a:t>1 - Home:</a:t>
            </a:r>
          </a:p>
          <a:p>
            <a:r>
              <a:rPr lang="pt-BR" dirty="0"/>
              <a:t>	</a:t>
            </a:r>
            <a:r>
              <a:rPr lang="pt-BR" dirty="0" smtClean="0"/>
              <a:t>Quem somos</a:t>
            </a:r>
          </a:p>
          <a:p>
            <a:r>
              <a:rPr lang="pt-BR" dirty="0"/>
              <a:t>	</a:t>
            </a:r>
            <a:r>
              <a:rPr lang="pt-BR" dirty="0" smtClean="0"/>
              <a:t>Impacto Global</a:t>
            </a:r>
          </a:p>
          <a:p>
            <a:r>
              <a:rPr lang="pt-BR" dirty="0"/>
              <a:t>	</a:t>
            </a:r>
            <a:r>
              <a:rPr lang="pt-BR" dirty="0" smtClean="0"/>
              <a:t>A Fabrica</a:t>
            </a:r>
          </a:p>
          <a:p>
            <a:r>
              <a:rPr lang="pt-BR" b="1" dirty="0" smtClean="0"/>
              <a:t>2 - Suporte ao Produto</a:t>
            </a:r>
          </a:p>
          <a:p>
            <a:pPr lvl="1"/>
            <a:r>
              <a:rPr lang="pt-BR" dirty="0" smtClean="0"/>
              <a:t>Treinamento</a:t>
            </a:r>
            <a:endParaRPr lang="pt-BR" sz="2800" dirty="0"/>
          </a:p>
          <a:p>
            <a:pPr lvl="1"/>
            <a:r>
              <a:rPr lang="pt-BR" dirty="0"/>
              <a:t>*Peças Genuínas</a:t>
            </a:r>
            <a:endParaRPr lang="pt-BR" sz="2800" dirty="0"/>
          </a:p>
          <a:p>
            <a:pPr lvl="1"/>
            <a:r>
              <a:rPr lang="pt-BR" dirty="0"/>
              <a:t>*Reforma de Equipamentos e componentes</a:t>
            </a:r>
            <a:endParaRPr lang="pt-BR" sz="2800" dirty="0"/>
          </a:p>
          <a:p>
            <a:pPr lvl="1"/>
            <a:r>
              <a:rPr lang="pt-BR" dirty="0"/>
              <a:t>Manutenção Preventiva</a:t>
            </a:r>
            <a:endParaRPr lang="pt-BR" sz="2800" dirty="0"/>
          </a:p>
          <a:p>
            <a:pPr lvl="1"/>
            <a:r>
              <a:rPr lang="pt-BR" dirty="0" err="1"/>
              <a:t>Insite</a:t>
            </a:r>
            <a:endParaRPr lang="pt-BR" sz="2800" dirty="0"/>
          </a:p>
          <a:p>
            <a:pPr lvl="1"/>
            <a:r>
              <a:rPr lang="pt-BR" dirty="0"/>
              <a:t>Contrato de Manutenção</a:t>
            </a:r>
            <a:endParaRPr lang="pt-BR" sz="2800" dirty="0"/>
          </a:p>
          <a:p>
            <a:pPr lvl="1"/>
            <a:r>
              <a:rPr lang="pt-BR" dirty="0" smtClean="0"/>
              <a:t>Segurança</a:t>
            </a:r>
            <a:endParaRPr lang="pt-BR" sz="2800" dirty="0"/>
          </a:p>
          <a:p>
            <a:r>
              <a:rPr lang="pt-BR" b="1" dirty="0" smtClean="0"/>
              <a:t>3 - Financiamento</a:t>
            </a:r>
          </a:p>
          <a:p>
            <a:r>
              <a:rPr lang="pt-BR" b="1" dirty="0" smtClean="0"/>
              <a:t>4 – Parceiros</a:t>
            </a:r>
          </a:p>
          <a:p>
            <a:r>
              <a:rPr lang="pt-BR" b="1" dirty="0" smtClean="0"/>
              <a:t>5 -  Institucional</a:t>
            </a:r>
          </a:p>
          <a:p>
            <a:r>
              <a:rPr lang="pt-BR" b="1" dirty="0"/>
              <a:t>	</a:t>
            </a:r>
            <a:r>
              <a:rPr lang="pt-BR" dirty="0" smtClean="0"/>
              <a:t>Trabalho conosco</a:t>
            </a:r>
          </a:p>
          <a:p>
            <a:r>
              <a:rPr lang="pt-BR" dirty="0"/>
              <a:t>	</a:t>
            </a:r>
            <a:r>
              <a:rPr lang="pt-BR" dirty="0" smtClean="0"/>
              <a:t>Politica</a:t>
            </a:r>
          </a:p>
          <a:p>
            <a:endParaRPr lang="pt-BR" b="1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62297" y="0"/>
            <a:ext cx="19158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 smtClean="0"/>
              <a:t>Central</a:t>
            </a:r>
          </a:p>
          <a:p>
            <a:endParaRPr lang="pt-BR" sz="800" dirty="0" smtClean="0"/>
          </a:p>
          <a:p>
            <a:r>
              <a:rPr lang="pt-BR" sz="800" dirty="0" smtClean="0"/>
              <a:t>15. Seminovos</a:t>
            </a:r>
          </a:p>
          <a:p>
            <a:r>
              <a:rPr lang="pt-BR" sz="800" dirty="0" smtClean="0"/>
              <a:t>16. Aluguel</a:t>
            </a:r>
          </a:p>
          <a:p>
            <a:r>
              <a:rPr lang="pt-BR" sz="800" dirty="0" smtClean="0"/>
              <a:t>17. Ofertas</a:t>
            </a:r>
          </a:p>
          <a:p>
            <a:r>
              <a:rPr lang="pt-BR" sz="800" dirty="0" smtClean="0"/>
              <a:t>18. Financiamento</a:t>
            </a:r>
          </a:p>
          <a:p>
            <a:r>
              <a:rPr lang="pt-BR" sz="800" dirty="0" smtClean="0"/>
              <a:t>19. </a:t>
            </a:r>
            <a:r>
              <a:rPr lang="pt-BR" sz="800" dirty="0" err="1" smtClean="0"/>
              <a:t>Insite</a:t>
            </a:r>
            <a:endParaRPr lang="pt-BR" sz="800" dirty="0" smtClean="0"/>
          </a:p>
        </p:txBody>
      </p:sp>
      <p:pic>
        <p:nvPicPr>
          <p:cNvPr id="6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7" name="Retângulo 6"/>
          <p:cNvSpPr/>
          <p:nvPr/>
        </p:nvSpPr>
        <p:spPr>
          <a:xfrm>
            <a:off x="3048283" y="0"/>
            <a:ext cx="6095434" cy="3429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48283" y="5284518"/>
            <a:ext cx="6095434" cy="1573481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56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26989"/>
            <a:ext cx="14151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100" dirty="0" smtClean="0"/>
          </a:p>
          <a:p>
            <a:pPr algn="ctr"/>
            <a:r>
              <a:rPr lang="pt-BR" sz="1100" dirty="0" smtClean="0"/>
              <a:t>Rodapé</a:t>
            </a:r>
          </a:p>
          <a:p>
            <a:r>
              <a:rPr lang="pt-BR" sz="1100" b="1" dirty="0" smtClean="0"/>
              <a:t>Institucional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Trabalhe conosco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Política</a:t>
            </a:r>
          </a:p>
          <a:p>
            <a:r>
              <a:rPr lang="pt-BR" sz="1100" b="1" dirty="0" smtClean="0"/>
              <a:t>Parceiros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Kennametal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Maclauglhin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Digitrak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System </a:t>
            </a:r>
            <a:r>
              <a:rPr lang="pt-BR" sz="1100" dirty="0" err="1" smtClean="0"/>
              <a:t>mud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Dismotor</a:t>
            </a:r>
            <a:endParaRPr lang="pt-BR" sz="1100" dirty="0" smtClean="0"/>
          </a:p>
          <a:p>
            <a:r>
              <a:rPr lang="pt-BR" sz="1100" b="1" dirty="0" smtClean="0"/>
              <a:t>Newsletter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Cadastro</a:t>
            </a:r>
          </a:p>
          <a:p>
            <a:r>
              <a:rPr lang="pt-BR" sz="1100" b="1" dirty="0" smtClean="0"/>
              <a:t>Eventos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smtClean="0"/>
              <a:t>Datas eventos</a:t>
            </a:r>
          </a:p>
          <a:p>
            <a:r>
              <a:rPr lang="pt-BR" sz="1100" b="1" dirty="0" smtClean="0"/>
              <a:t>Mídias sociais</a:t>
            </a:r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Facebook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Instagram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LinkedIn</a:t>
            </a:r>
            <a:endParaRPr lang="pt-BR" sz="1100" dirty="0" smtClean="0"/>
          </a:p>
          <a:p>
            <a:pPr marL="171450" indent="-171450">
              <a:buFont typeface="Arial" charset="0"/>
              <a:buChar char="•"/>
            </a:pPr>
            <a:r>
              <a:rPr lang="pt-BR" sz="1100" dirty="0" err="1" smtClean="0"/>
              <a:t>Youtube</a:t>
            </a:r>
            <a:endParaRPr lang="pt-BR" sz="1100" dirty="0" smtClean="0"/>
          </a:p>
          <a:p>
            <a:endParaRPr lang="pt-BR" sz="1100" dirty="0" smtClean="0"/>
          </a:p>
          <a:p>
            <a:endParaRPr lang="pt-BR" sz="1100" dirty="0" smtClean="0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83" y="0"/>
            <a:ext cx="6095434" cy="6858000"/>
          </a:xfrm>
        </p:spPr>
      </p:pic>
      <p:sp>
        <p:nvSpPr>
          <p:cNvPr id="6" name="Retângulo 5"/>
          <p:cNvSpPr/>
          <p:nvPr/>
        </p:nvSpPr>
        <p:spPr>
          <a:xfrm>
            <a:off x="3048283" y="0"/>
            <a:ext cx="6095434" cy="34290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48283" y="3429000"/>
            <a:ext cx="6095434" cy="1861457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720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79" y="0"/>
            <a:ext cx="5016137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629657" y="106878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485316" y="4902530"/>
            <a:ext cx="3377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links interativos que levarão para pagina de produto</a:t>
            </a:r>
            <a:endParaRPr lang="pt-BR" sz="11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629657" y="1801091"/>
            <a:ext cx="3523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>
                <a:solidFill>
                  <a:srgbClr val="FF0000"/>
                </a:solidFill>
              </a:rPr>
              <a:t>2 -  Imagem em avaliação, provavelmente colocaremos os </a:t>
            </a:r>
          </a:p>
          <a:p>
            <a:r>
              <a:rPr lang="pt-BR" sz="1100" dirty="0" smtClean="0">
                <a:solidFill>
                  <a:srgbClr val="FF0000"/>
                </a:solidFill>
              </a:rPr>
              <a:t>Mercados diretamente.</a:t>
            </a:r>
            <a:endParaRPr lang="pt-BR" sz="1100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1331" y="368488"/>
            <a:ext cx="3116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PAGINA SEGMENTOS:</a:t>
            </a:r>
          </a:p>
          <a:p>
            <a:endParaRPr lang="pt-BR" sz="1100" dirty="0"/>
          </a:p>
          <a:p>
            <a:r>
              <a:rPr lang="pt-BR" sz="1100" dirty="0" smtClean="0"/>
              <a:t>Quando o cliente clicar no “segmento "o mesmo será direcionado para uma pagina onde mostraremos uma foto de um equipamento, com um texto de apresentação desse setor e abaixo os equipamentos para que ele possa conhecer melhoras as nossas soluções.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1181235" y="597341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91331" y="2778733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smtClean="0"/>
              <a:t>TEXTO DE APRESENTAÇÃO DO SEGMENTO</a:t>
            </a:r>
            <a:endParaRPr lang="pt-BR" sz="1100" b="1" dirty="0" smtClean="0"/>
          </a:p>
          <a:p>
            <a:endParaRPr lang="pt-BR" sz="1100" dirty="0"/>
          </a:p>
        </p:txBody>
      </p:sp>
      <p:cxnSp>
        <p:nvCxnSpPr>
          <p:cNvPr id="17" name="Conector Reto 16"/>
          <p:cNvCxnSpPr/>
          <p:nvPr/>
        </p:nvCxnSpPr>
        <p:spPr>
          <a:xfrm>
            <a:off x="1157348" y="4388758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91330" y="4173315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TODA LINHA PARA BIOMASSA</a:t>
            </a:r>
          </a:p>
          <a:p>
            <a:endParaRPr lang="pt-BR" sz="1100" dirty="0"/>
          </a:p>
        </p:txBody>
      </p:sp>
      <p:cxnSp>
        <p:nvCxnSpPr>
          <p:cNvPr id="19" name="Conector Reto 18"/>
          <p:cNvCxnSpPr/>
          <p:nvPr/>
        </p:nvCxnSpPr>
        <p:spPr>
          <a:xfrm>
            <a:off x="1157348" y="2994177"/>
            <a:ext cx="3859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0"/>
            <a:ext cx="4962963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629657" y="106878"/>
            <a:ext cx="1944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1 - Aumentar telefone e e-mail</a:t>
            </a:r>
            <a:endParaRPr lang="pt-BR" sz="11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8629657" y="649354"/>
            <a:ext cx="2781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2 -  melhorar a disposição da central de mídia</a:t>
            </a:r>
          </a:p>
          <a:p>
            <a:r>
              <a:rPr lang="pt-BR" sz="1100" dirty="0"/>
              <a:t>	</a:t>
            </a:r>
            <a:r>
              <a:rPr lang="pt-BR" sz="1100" dirty="0" smtClean="0"/>
              <a:t>Sem abas de sobe  e desce</a:t>
            </a:r>
          </a:p>
          <a:p>
            <a:r>
              <a:rPr lang="pt-BR" sz="1100" dirty="0"/>
              <a:t>	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629657" y="3935030"/>
            <a:ext cx="29754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Especificação técnica resumida do equipamento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4379" y="784123"/>
            <a:ext cx="31167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PAGINA PRODUTOS</a:t>
            </a:r>
          </a:p>
          <a:p>
            <a:r>
              <a:rPr lang="pt-BR" sz="1100" dirty="0" smtClean="0"/>
              <a:t>Quando clicado no nome do equipamento no menu principal ou na pagina de segmentos, o mesmo ser direcionado para essa página</a:t>
            </a:r>
          </a:p>
          <a:p>
            <a:endParaRPr lang="pt-BR" sz="1100" dirty="0"/>
          </a:p>
          <a:p>
            <a:r>
              <a:rPr lang="pt-BR" sz="1100" dirty="0" smtClean="0"/>
              <a:t>Aqui é onde ele terá uma experiência com o nosso equipamentos, é muito importante nesse momento conseguirmos mostrar da melhor maneira as específicos do mesmo.</a:t>
            </a:r>
          </a:p>
          <a:p>
            <a:endParaRPr lang="pt-BR" sz="1100" dirty="0"/>
          </a:p>
          <a:p>
            <a:r>
              <a:rPr lang="pt-BR" sz="1100" dirty="0" smtClean="0"/>
              <a:t>Por isso, uma boa foto uma central de mídia boa fara com ele ele converta a ação não </a:t>
            </a:r>
            <a:r>
              <a:rPr lang="pt-BR" sz="1100" dirty="0" err="1" smtClean="0"/>
              <a:t>so</a:t>
            </a:r>
            <a:r>
              <a:rPr lang="pt-BR" sz="1100" dirty="0" smtClean="0"/>
              <a:t> de ver mas de obter informações dos equipamentos</a:t>
            </a:r>
          </a:p>
          <a:p>
            <a:endParaRPr lang="pt-BR" sz="1100" dirty="0" smtClean="0"/>
          </a:p>
        </p:txBody>
      </p:sp>
      <p:cxnSp>
        <p:nvCxnSpPr>
          <p:cNvPr id="11" name="Conector Reto 10"/>
          <p:cNvCxnSpPr/>
          <p:nvPr/>
        </p:nvCxnSpPr>
        <p:spPr>
          <a:xfrm flipV="1">
            <a:off x="1244283" y="1009403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2691093" y="181494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188042" y="3409594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22207" y="3167390"/>
            <a:ext cx="3116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ESPECIFICAÇOES TÉCNICAS</a:t>
            </a:r>
          </a:p>
          <a:p>
            <a:r>
              <a:rPr lang="pt-BR" sz="1100" dirty="0" smtClean="0"/>
              <a:t>Área onde ele </a:t>
            </a:r>
            <a:r>
              <a:rPr lang="pt-BR" sz="1100" dirty="0" err="1" smtClean="0"/>
              <a:t>podera</a:t>
            </a:r>
            <a:r>
              <a:rPr lang="pt-BR" sz="1100" dirty="0" smtClean="0"/>
              <a:t> entender de maneira </a:t>
            </a:r>
            <a:r>
              <a:rPr lang="pt-BR" sz="1100" dirty="0" err="1" smtClean="0"/>
              <a:t>rapida</a:t>
            </a:r>
            <a:r>
              <a:rPr lang="pt-BR" sz="1100" dirty="0" smtClean="0"/>
              <a:t> sobre o equipamento. É importante lembrar que sempre teremos os catálogos completos a disposição para download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406121" y="5227824"/>
            <a:ext cx="31167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ÁREA DE CONTATO</a:t>
            </a:r>
          </a:p>
          <a:p>
            <a:r>
              <a:rPr lang="pt-BR" sz="1100" dirty="0" smtClean="0"/>
              <a:t>Clicando nesse link, </a:t>
            </a:r>
            <a:r>
              <a:rPr lang="pt-BR" sz="1100" dirty="0" err="1" smtClean="0"/>
              <a:t>sera</a:t>
            </a:r>
            <a:r>
              <a:rPr lang="pt-BR" sz="1100" dirty="0" smtClean="0"/>
              <a:t> transferido para uma pagina onde poderá solicitar um orçamento, Nessa pagina precisamos ser o mais breve e objetivo possível, tendo sempre um telefone próximo caso ele queira liga.</a:t>
            </a:r>
          </a:p>
          <a:p>
            <a:endParaRPr lang="pt-BR" sz="1100" dirty="0"/>
          </a:p>
          <a:p>
            <a:r>
              <a:rPr lang="pt-BR" sz="1100" dirty="0" smtClean="0"/>
              <a:t>*pagina em desenvolvimento</a:t>
            </a:r>
          </a:p>
          <a:p>
            <a:r>
              <a:rPr lang="pt-BR" sz="1100" dirty="0" smtClean="0"/>
              <a:t>*possível acesso </a:t>
            </a:r>
            <a:r>
              <a:rPr lang="pt-BR" sz="1100" dirty="0" err="1" smtClean="0"/>
              <a:t>Tel</a:t>
            </a:r>
            <a:r>
              <a:rPr lang="pt-BR" sz="1100" dirty="0" smtClean="0"/>
              <a:t> Whatsapp comercial</a:t>
            </a:r>
          </a:p>
          <a:p>
            <a:pPr algn="ctr"/>
            <a:endParaRPr lang="pt-BR" sz="1100" dirty="0" smtClean="0"/>
          </a:p>
        </p:txBody>
      </p:sp>
      <p:cxnSp>
        <p:nvCxnSpPr>
          <p:cNvPr id="17" name="Conector Reto 16"/>
          <p:cNvCxnSpPr/>
          <p:nvPr/>
        </p:nvCxnSpPr>
        <p:spPr>
          <a:xfrm flipV="1">
            <a:off x="164939" y="5456932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SEMINOVOS</a:t>
            </a:r>
          </a:p>
          <a:p>
            <a:r>
              <a:rPr lang="pt-BR" sz="1100" dirty="0" smtClean="0"/>
              <a:t>Quando clicado no nome seminovos no centro da página, o mesmo ser direcionado para essa página</a:t>
            </a:r>
          </a:p>
          <a:p>
            <a:endParaRPr lang="pt-BR" sz="1100" dirty="0"/>
          </a:p>
          <a:p>
            <a:r>
              <a:rPr lang="pt-BR" sz="1100" dirty="0" smtClean="0"/>
              <a:t>Mais uma grande experiência para o cliente, poder ver nossos equipamentos seminovos com garantia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e com preços melhores a disposição de aquisição.</a:t>
            </a:r>
          </a:p>
          <a:p>
            <a:endParaRPr lang="pt-BR" sz="1100" dirty="0"/>
          </a:p>
          <a:p>
            <a:endParaRPr lang="pt-BR" sz="1100" dirty="0"/>
          </a:p>
          <a:p>
            <a:endParaRPr lang="pt-BR" sz="1100" dirty="0" smtClean="0"/>
          </a:p>
        </p:txBody>
      </p:sp>
      <p:cxnSp>
        <p:nvCxnSpPr>
          <p:cNvPr id="6" name="Conector Reto 5"/>
          <p:cNvCxnSpPr/>
          <p:nvPr/>
        </p:nvCxnSpPr>
        <p:spPr>
          <a:xfrm flipV="1">
            <a:off x="1244283" y="1009403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920857" y="1499703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Campo de filtros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920857" y="2306772"/>
            <a:ext cx="31167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Fotos</a:t>
            </a:r>
          </a:p>
          <a:p>
            <a:r>
              <a:rPr lang="pt-BR" sz="1100" dirty="0" smtClean="0"/>
              <a:t>Resumo do equipamento</a:t>
            </a:r>
          </a:p>
          <a:p>
            <a:r>
              <a:rPr lang="pt-BR" sz="1100" dirty="0" smtClean="0"/>
              <a:t>Informações </a:t>
            </a:r>
            <a:r>
              <a:rPr lang="pt-BR" sz="1100" dirty="0" err="1" smtClean="0"/>
              <a:t>basicas</a:t>
            </a:r>
            <a:endParaRPr lang="pt-BR" sz="1100" dirty="0" smtClean="0"/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5676583" y="1702894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5808663" y="2955185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8920857" y="997186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Texto Segmento</a:t>
            </a:r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5727305" y="1302122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66" y="0"/>
            <a:ext cx="5356668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774334" y="1276586"/>
            <a:ext cx="3116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1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154379" y="847623"/>
            <a:ext cx="311676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PÁGINA DO EQUIPAMENTO SEMINOVO</a:t>
            </a:r>
          </a:p>
          <a:p>
            <a:r>
              <a:rPr lang="pt-BR" sz="1100" dirty="0" smtClean="0"/>
              <a:t>Nessa pagina abordaremos as especificações detalhadas do equipamento:</a:t>
            </a:r>
          </a:p>
          <a:p>
            <a:endParaRPr lang="pt-BR" sz="1100" dirty="0" smtClean="0"/>
          </a:p>
          <a:p>
            <a:r>
              <a:rPr lang="pt-BR" sz="1100" dirty="0" smtClean="0"/>
              <a:t>Diagramação</a:t>
            </a:r>
          </a:p>
          <a:p>
            <a:r>
              <a:rPr lang="pt-BR" sz="1100" dirty="0" smtClean="0"/>
              <a:t>Foto do produto em destaque</a:t>
            </a:r>
          </a:p>
          <a:p>
            <a:r>
              <a:rPr lang="pt-BR" sz="1100" dirty="0" smtClean="0"/>
              <a:t>Galeria de fotos abaixo</a:t>
            </a:r>
          </a:p>
          <a:p>
            <a:r>
              <a:rPr lang="pt-BR" sz="1100" dirty="0" smtClean="0"/>
              <a:t>Galeria de vídeos (incluir)</a:t>
            </a:r>
          </a:p>
          <a:p>
            <a:r>
              <a:rPr lang="pt-BR" sz="1100" dirty="0" smtClean="0"/>
              <a:t>Texto lateral dizendo um pouco sobre o equipamento</a:t>
            </a:r>
          </a:p>
          <a:p>
            <a:r>
              <a:rPr lang="pt-BR" sz="1100" dirty="0" smtClean="0"/>
              <a:t>Texto de especificação abaixo</a:t>
            </a:r>
          </a:p>
          <a:p>
            <a:r>
              <a:rPr lang="pt-BR" sz="1100" dirty="0" smtClean="0"/>
              <a:t>Valor do equipamento em reais</a:t>
            </a:r>
          </a:p>
          <a:p>
            <a:r>
              <a:rPr lang="pt-BR" sz="1100" dirty="0" smtClean="0"/>
              <a:t>Texto de garantia </a:t>
            </a:r>
            <a:r>
              <a:rPr lang="pt-BR" sz="1100" dirty="0" err="1" smtClean="0"/>
              <a:t>Vermeer</a:t>
            </a:r>
            <a:r>
              <a:rPr lang="pt-BR" sz="1100" dirty="0" smtClean="0"/>
              <a:t> (adicionar)</a:t>
            </a:r>
          </a:p>
          <a:p>
            <a:r>
              <a:rPr lang="pt-BR" sz="1100" dirty="0" smtClean="0"/>
              <a:t>Solicitar orçamento</a:t>
            </a:r>
          </a:p>
          <a:p>
            <a:r>
              <a:rPr lang="pt-BR" sz="1100" dirty="0" smtClean="0"/>
              <a:t>Financiar um equipamento (incluir </a:t>
            </a:r>
            <a:r>
              <a:rPr lang="pt-BR" sz="1100" dirty="0" err="1" smtClean="0"/>
              <a:t>Call</a:t>
            </a:r>
            <a:r>
              <a:rPr lang="pt-BR" sz="1100" dirty="0" smtClean="0"/>
              <a:t> </a:t>
            </a:r>
            <a:r>
              <a:rPr lang="pt-BR" sz="1100" dirty="0" err="1" smtClean="0"/>
              <a:t>Action</a:t>
            </a:r>
            <a:r>
              <a:rPr lang="pt-BR" sz="1100" dirty="0" smtClean="0"/>
              <a:t>)</a:t>
            </a:r>
          </a:p>
          <a:p>
            <a:r>
              <a:rPr lang="pt-BR" sz="1100" dirty="0" smtClean="0"/>
              <a:t>Incluir telefone em desta que ou </a:t>
            </a:r>
            <a:r>
              <a:rPr lang="pt-BR" sz="1100" dirty="0" err="1" smtClean="0"/>
              <a:t>Whats</a:t>
            </a:r>
            <a:r>
              <a:rPr lang="pt-BR" sz="1100" dirty="0" smtClean="0"/>
              <a:t> </a:t>
            </a:r>
            <a:r>
              <a:rPr lang="pt-BR" sz="1100" dirty="0" err="1" smtClean="0"/>
              <a:t>tbm</a:t>
            </a:r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8812433" y="669823"/>
            <a:ext cx="3116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err="1" smtClean="0"/>
              <a:t>Siminovos</a:t>
            </a:r>
            <a:r>
              <a:rPr lang="pt-BR" sz="1100" dirty="0" smtClean="0"/>
              <a:t>:</a:t>
            </a:r>
          </a:p>
          <a:p>
            <a:r>
              <a:rPr lang="pt-BR" sz="1100" dirty="0" smtClean="0"/>
              <a:t>Incluir texto de apresentação</a:t>
            </a:r>
          </a:p>
        </p:txBody>
      </p:sp>
      <p:cxnSp>
        <p:nvCxnSpPr>
          <p:cNvPr id="8" name="Conector Reto 7"/>
          <p:cNvCxnSpPr/>
          <p:nvPr/>
        </p:nvCxnSpPr>
        <p:spPr>
          <a:xfrm flipV="1">
            <a:off x="300901" y="103766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flipV="1">
            <a:off x="5908680" y="1037666"/>
            <a:ext cx="5607779" cy="35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LOCAÇÃO</a:t>
            </a:r>
          </a:p>
          <a:p>
            <a:r>
              <a:rPr lang="pt-BR" sz="1100" dirty="0" smtClean="0"/>
              <a:t>Quando clicado no ícone </a:t>
            </a:r>
            <a:r>
              <a:rPr lang="pt-BR" sz="1100" dirty="0" err="1" smtClean="0"/>
              <a:t>Semi</a:t>
            </a:r>
            <a:r>
              <a:rPr lang="pt-BR" sz="1100" dirty="0" err="1"/>
              <a:t>N</a:t>
            </a:r>
            <a:r>
              <a:rPr lang="pt-BR" sz="1100" dirty="0" err="1" smtClean="0"/>
              <a:t>ovos</a:t>
            </a:r>
            <a:r>
              <a:rPr lang="pt-BR" sz="1100" dirty="0" smtClean="0"/>
              <a:t>, o cliente será direcionado para essa página</a:t>
            </a:r>
          </a:p>
          <a:p>
            <a:r>
              <a:rPr lang="pt-BR" sz="1100" dirty="0" smtClean="0"/>
              <a:t>Aqui exibiremos apenas alguns equipamentos que disponibilizaremos para locação.</a:t>
            </a:r>
          </a:p>
          <a:p>
            <a:endParaRPr lang="pt-BR" sz="1100" dirty="0"/>
          </a:p>
          <a:p>
            <a:r>
              <a:rPr lang="pt-BR" sz="1100" dirty="0" smtClean="0"/>
              <a:t>Modelo do equipamento</a:t>
            </a:r>
          </a:p>
          <a:p>
            <a:r>
              <a:rPr lang="pt-BR" sz="1100" dirty="0" smtClean="0"/>
              <a:t>Descrição</a:t>
            </a:r>
          </a:p>
          <a:p>
            <a:r>
              <a:rPr lang="pt-BR" sz="1100" dirty="0" smtClean="0"/>
              <a:t>Solicite um orçamento</a:t>
            </a:r>
          </a:p>
          <a:p>
            <a:r>
              <a:rPr lang="pt-BR" sz="1100" dirty="0" smtClean="0"/>
              <a:t>Telefone para contato (incluir)</a:t>
            </a:r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9" y="0"/>
            <a:ext cx="5435443" cy="6858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4379" y="784123"/>
            <a:ext cx="311676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EVENTOS</a:t>
            </a:r>
          </a:p>
          <a:p>
            <a:r>
              <a:rPr lang="pt-BR" sz="1100" dirty="0" smtClean="0"/>
              <a:t>Teremos uma pagina dedicada para todos os eventos que iremos realizar durante o ano. E principalmente sempre que fizermos um evento quando clicado no nome, o mesmo será direcionado para uma pagina onde poderá ver as fotos e  vídeo do evento.</a:t>
            </a:r>
          </a:p>
          <a:p>
            <a:endParaRPr lang="pt-BR" sz="1100" dirty="0" smtClean="0"/>
          </a:p>
          <a:p>
            <a:endParaRPr lang="pt-BR" sz="1100" dirty="0"/>
          </a:p>
          <a:p>
            <a:r>
              <a:rPr lang="pt-BR" sz="1100" dirty="0" smtClean="0"/>
              <a:t>Espaço de mídia</a:t>
            </a:r>
          </a:p>
          <a:p>
            <a:endParaRPr lang="pt-BR" sz="1100" dirty="0"/>
          </a:p>
          <a:p>
            <a:r>
              <a:rPr lang="pt-BR" sz="1100" dirty="0" smtClean="0"/>
              <a:t>Nome do evento</a:t>
            </a:r>
          </a:p>
          <a:p>
            <a:r>
              <a:rPr lang="pt-BR" sz="1100" dirty="0" smtClean="0"/>
              <a:t>Fotos</a:t>
            </a:r>
          </a:p>
          <a:p>
            <a:r>
              <a:rPr lang="pt-BR" sz="1100" dirty="0" smtClean="0"/>
              <a:t>Vídeo</a:t>
            </a:r>
          </a:p>
          <a:p>
            <a:r>
              <a:rPr lang="pt-BR" sz="1100" dirty="0" smtClean="0"/>
              <a:t>Descrição do evento</a:t>
            </a:r>
          </a:p>
          <a:p>
            <a:endParaRPr lang="pt-BR" sz="1100" dirty="0"/>
          </a:p>
          <a:p>
            <a:endParaRPr lang="pt-BR" sz="11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8813722" y="1177823"/>
            <a:ext cx="311676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/>
              <a:t>EVENTOS</a:t>
            </a:r>
          </a:p>
          <a:p>
            <a:r>
              <a:rPr lang="pt-BR" sz="1100" dirty="0" smtClean="0"/>
              <a:t>Calendário dinâmico, onde quando adicionado o mesmo mostrara na cor amarelo os próximos eventos. </a:t>
            </a:r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endParaRPr lang="pt-BR" sz="1100" dirty="0"/>
          </a:p>
          <a:p>
            <a:endParaRPr lang="pt-BR" sz="1100" dirty="0" smtClean="0"/>
          </a:p>
          <a:p>
            <a:r>
              <a:rPr lang="pt-BR" sz="1100" dirty="0" smtClean="0"/>
              <a:t>Quando clicado na data maiores detalhes do evento.</a:t>
            </a:r>
            <a:endParaRPr lang="pt-BR" sz="1100" dirty="0"/>
          </a:p>
          <a:p>
            <a:endParaRPr lang="pt-BR" sz="1100" dirty="0" smtClean="0"/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722</Words>
  <Application>Microsoft Macintosh PowerPoint</Application>
  <PresentationFormat>Widescreen</PresentationFormat>
  <Paragraphs>208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Microsoft Office</dc:creator>
  <cp:lastModifiedBy>Bruce Cantarim</cp:lastModifiedBy>
  <cp:revision>13</cp:revision>
  <dcterms:created xsi:type="dcterms:W3CDTF">2016-10-18T13:35:50Z</dcterms:created>
  <dcterms:modified xsi:type="dcterms:W3CDTF">2016-12-09T19:58:22Z</dcterms:modified>
</cp:coreProperties>
</file>